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3A50-CBEF-4F13-9691-C5F2B4824174}" type="datetimeFigureOut">
              <a:rPr lang="es-ES" smtClean="0"/>
              <a:pPr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26F0C-9717-4581-8BF9-B758F4C8EA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Rectángulo"/>
          <p:cNvSpPr/>
          <p:nvPr/>
        </p:nvSpPr>
        <p:spPr>
          <a:xfrm>
            <a:off x="260648" y="6948264"/>
            <a:ext cx="63367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PLAZAS CONCERTADAS CON JUNTA ANDALUCIA ,</a:t>
            </a:r>
            <a:r>
              <a:rPr lang="es-E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PLAZAS PRIVADAS . </a:t>
            </a:r>
            <a:endParaRPr lang="es-E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s-E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TA</a:t>
            </a:r>
            <a:r>
              <a:rPr lang="es-E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LLERES  PARA ENFERMOS EN FASE INICIAL  (ORDENADOR).</a:t>
            </a:r>
          </a:p>
          <a:p>
            <a:pPr algn="ctr"/>
            <a:r>
              <a:rPr lang="es-E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FISIOTERAPIA  Y SALA MULTISENSORIAL.</a:t>
            </a:r>
          </a:p>
          <a:p>
            <a:pPr algn="ctr"/>
            <a:r>
              <a:rPr lang="es-ES" sz="1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PERSONAL ALTAMENTE CUALIFICADO .</a:t>
            </a:r>
            <a:endParaRPr lang="es-E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43631" y="7812360"/>
            <a:ext cx="57707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VALORACION GRATUITA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177424" y="8244408"/>
            <a:ext cx="4503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TEL.956763853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-36512"/>
            <a:ext cx="68580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200" b="1" cap="none" spc="0" dirty="0" smtClean="0">
                <a:ln w="11430"/>
                <a:solidFill>
                  <a:srgbClr val="0033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¿TIENES ALGUN FAMILIAR , CONOCIDO </a:t>
            </a:r>
          </a:p>
          <a:p>
            <a:pPr algn="ctr"/>
            <a:r>
              <a:rPr lang="es-ES" sz="3200" b="1" cap="none" spc="0" dirty="0" smtClean="0">
                <a:ln w="11430"/>
                <a:solidFill>
                  <a:srgbClr val="0033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 AMIGO  QUE TENGA PROBLEMAS DE </a:t>
            </a:r>
          </a:p>
          <a:p>
            <a:pPr algn="ctr"/>
            <a:r>
              <a:rPr lang="es-ES" sz="3200" b="1" cap="none" spc="0" dirty="0" smtClean="0">
                <a:ln w="11430"/>
                <a:solidFill>
                  <a:srgbClr val="0033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MEMORIA?</a:t>
            </a:r>
          </a:p>
          <a:p>
            <a:pPr algn="ctr"/>
            <a:endParaRPr lang="es-ES" sz="3200" b="1" cap="none" spc="0" dirty="0">
              <a:ln w="11430"/>
              <a:solidFill>
                <a:srgbClr val="0033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" y="1357290"/>
            <a:ext cx="6858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ACUDE A NOSOTROS</a:t>
            </a:r>
          </a:p>
          <a:p>
            <a:pPr algn="ctr"/>
            <a:r>
              <a:rPr lang="es-ES" sz="32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ASOCIACION ENFERMOS ALZHEIMER</a:t>
            </a:r>
            <a:endParaRPr lang="es-ES" sz="32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5" name="24 Imagen" descr="AF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5304" y="8460432"/>
            <a:ext cx="620688" cy="620688"/>
          </a:xfrm>
          <a:prstGeom prst="rect">
            <a:avLst/>
          </a:prstGeom>
        </p:spPr>
      </p:pic>
      <p:pic>
        <p:nvPicPr>
          <p:cNvPr id="1026" name="Picture 2" descr="C:\Documents and Settings\Administrador\Mis documentos\Downloads\ima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04" y="2714612"/>
            <a:ext cx="5929354" cy="392907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50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DIRECCIÓN</dc:creator>
  <cp:lastModifiedBy>Nombre</cp:lastModifiedBy>
  <cp:revision>17</cp:revision>
  <dcterms:created xsi:type="dcterms:W3CDTF">2015-03-25T10:25:34Z</dcterms:created>
  <dcterms:modified xsi:type="dcterms:W3CDTF">2017-02-16T11:46:59Z</dcterms:modified>
</cp:coreProperties>
</file>